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Lst>
  <p:sldSz cy="5143500" cx="9144000"/>
  <p:notesSz cx="6858000" cy="9144000"/>
  <p:embeddedFontLst>
    <p:embeddedFont>
      <p:font typeface="Shadows Into Light"/>
      <p:regular r:id="rId4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46" Type="http://schemas.openxmlformats.org/officeDocument/2006/relationships/slide" Target="slides/slide41.xml"/><Relationship Id="rId23" Type="http://schemas.openxmlformats.org/officeDocument/2006/relationships/slide" Target="slides/slide18.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47" Type="http://schemas.openxmlformats.org/officeDocument/2006/relationships/font" Target="fonts/ShadowsIntoLight-regular.fntdata"/><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94be71dc86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94be71dc86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94be71dc86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94be71dc86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94be71dc86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94be71dc86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94be71dc86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94be71dc86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94be71dc86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94be71dc86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94be71dc86_0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94be71dc86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94be71dc86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94be71dc86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94be71dc86_0_2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94be71dc86_0_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94be71dc86_0_2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94be71dc86_0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94be71dc86_0_2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94be71dc86_0_2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94d8f5fd0d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94d8f5fd0d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94be71dc86_0_2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94be71dc86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94be71dc86_0_2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94be71dc86_0_2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94be71dc86_0_2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294be71dc86_0_2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94be71dc86_0_2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294be71dc86_0_2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294be71dc86_0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294be71dc86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94be71dc86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294be71dc86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294be71dc86_0_2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294be71dc86_0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294be71dc86_0_2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294be71dc86_0_2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294be71dc86_0_2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294be71dc86_0_2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294be71dc86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294be71dc86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94be71dc8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94be71dc8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294ff0e5520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294ff0e5520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294ff0e5520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294ff0e5520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294ff0e5520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294ff0e5520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294ff0e5520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294ff0e5520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294ff0e5520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294ff0e5520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294ff0e5520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294ff0e5520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294ff0e5520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294ff0e5520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294ff0e5520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8" name="Google Shape;268;g294ff0e5520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294be71dc86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294be71dc86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294be71dc86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294be71dc86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94be71dc86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94be71dc86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294ff0e5520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294ff0e5520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294be71dc86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294be71dc86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94be71dc86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94be71dc86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94be71dc86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94be71dc86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94be71dc86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94be71dc86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94be71dc86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94be71dc86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94be71dc86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94be71dc86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slide" Target="/ppt/slides/slide11.xml"/><Relationship Id="rId4" Type="http://schemas.openxmlformats.org/officeDocument/2006/relationships/slide" Target="/ppt/slides/slide11.xml"/><Relationship Id="rId5" Type="http://schemas.openxmlformats.org/officeDocument/2006/relationships/slide" Target="/ppt/slides/slide12.xml"/><Relationship Id="rId6" Type="http://schemas.openxmlformats.org/officeDocument/2006/relationships/slide" Target="/ppt/slides/slide13.xml"/><Relationship Id="rId7" Type="http://schemas.openxmlformats.org/officeDocument/2006/relationships/slide" Target="/ppt/slides/slide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slide" Target="/ppt/slides/slide14.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slide" Target="/ppt/slides/slide15.xml"/><Relationship Id="rId4" Type="http://schemas.openxmlformats.org/officeDocument/2006/relationships/slide" Target="/ppt/slides/slide15.xml"/><Relationship Id="rId5" Type="http://schemas.openxmlformats.org/officeDocument/2006/relationships/slide" Target="/ppt/slides/slide16.xml"/><Relationship Id="rId6" Type="http://schemas.openxmlformats.org/officeDocument/2006/relationships/slide" Target="/ppt/slides/slide16.xml"/><Relationship Id="rId7" Type="http://schemas.openxmlformats.org/officeDocument/2006/relationships/slide" Target="/ppt/slides/slide17.xml"/><Relationship Id="rId8" Type="http://schemas.openxmlformats.org/officeDocument/2006/relationships/slide" Target="/ppt/slides/slide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slide" Target="/ppt/slides/slide18.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slide" Target="/ppt/slides/slide19.xml"/><Relationship Id="rId4" Type="http://schemas.openxmlformats.org/officeDocument/2006/relationships/slide" Target="/ppt/slides/slide19.xml"/><Relationship Id="rId5" Type="http://schemas.openxmlformats.org/officeDocument/2006/relationships/slide" Target="/ppt/slides/slide20.xml"/><Relationship Id="rId6" Type="http://schemas.openxmlformats.org/officeDocument/2006/relationships/slide" Target="/ppt/slides/slide20.xml"/><Relationship Id="rId7" Type="http://schemas.openxmlformats.org/officeDocument/2006/relationships/slide" Target="/ppt/slides/slide21.xml"/><Relationship Id="rId8" Type="http://schemas.openxmlformats.org/officeDocument/2006/relationships/slide" Target="/ppt/slides/slide2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4.xml"/><Relationship Id="rId5" Type="http://schemas.openxmlformats.org/officeDocument/2006/relationships/slide" Target="/ppt/slides/slide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slide" Target="/ppt/slides/slide2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slide" Target="/ppt/slides/slide23.xml"/><Relationship Id="rId4" Type="http://schemas.openxmlformats.org/officeDocument/2006/relationships/slide" Target="/ppt/slides/slide23.xml"/><Relationship Id="rId5" Type="http://schemas.openxmlformats.org/officeDocument/2006/relationships/slide" Target="/ppt/slides/slide24.xml"/><Relationship Id="rId6" Type="http://schemas.openxmlformats.org/officeDocument/2006/relationships/slide" Target="/ppt/slides/slide24.xml"/><Relationship Id="rId7" Type="http://schemas.openxmlformats.org/officeDocument/2006/relationships/slide" Target="/ppt/slides/slide25.xml"/><Relationship Id="rId8" Type="http://schemas.openxmlformats.org/officeDocument/2006/relationships/slide" Target="/ppt/slides/slide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slide" Target="/ppt/slides/slide26.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slide" Target="/ppt/slides/slide27.xml"/><Relationship Id="rId4" Type="http://schemas.openxmlformats.org/officeDocument/2006/relationships/slide" Target="/ppt/slides/slide27.xml"/><Relationship Id="rId5" Type="http://schemas.openxmlformats.org/officeDocument/2006/relationships/slide" Target="/ppt/slides/slide28.xml"/><Relationship Id="rId6" Type="http://schemas.openxmlformats.org/officeDocument/2006/relationships/slide" Target="/ppt/slides/slide28.xml"/><Relationship Id="rId7" Type="http://schemas.openxmlformats.org/officeDocument/2006/relationships/slide" Target="/ppt/slides/slide29.xml"/><Relationship Id="rId8" Type="http://schemas.openxmlformats.org/officeDocument/2006/relationships/slide" Target="/ppt/slides/slide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slide" Target="/ppt/slides/slide30.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slide" Target="/ppt/slides/slide31.xml"/><Relationship Id="rId4" Type="http://schemas.openxmlformats.org/officeDocument/2006/relationships/slide" Target="/ppt/slides/slide31.xml"/><Relationship Id="rId5" Type="http://schemas.openxmlformats.org/officeDocument/2006/relationships/slide" Target="/ppt/slides/slide32.xml"/><Relationship Id="rId6" Type="http://schemas.openxmlformats.org/officeDocument/2006/relationships/slide" Target="/ppt/slides/slide32.xml"/><Relationship Id="rId7" Type="http://schemas.openxmlformats.org/officeDocument/2006/relationships/slide" Target="/ppt/slides/slide33.xml"/><Relationship Id="rId8" Type="http://schemas.openxmlformats.org/officeDocument/2006/relationships/slide" Target="/ppt/slides/slide3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slide" Target="/ppt/slides/slide34.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 Id="rId3" Type="http://schemas.openxmlformats.org/officeDocument/2006/relationships/slide" Target="/ppt/slides/slide35.xml"/><Relationship Id="rId4" Type="http://schemas.openxmlformats.org/officeDocument/2006/relationships/slide" Target="/ppt/slides/slide35.xml"/><Relationship Id="rId5" Type="http://schemas.openxmlformats.org/officeDocument/2006/relationships/slide" Target="/ppt/slides/slide36.xml"/><Relationship Id="rId6" Type="http://schemas.openxmlformats.org/officeDocument/2006/relationships/slide" Target="/ppt/slides/slide36.xml"/><Relationship Id="rId7" Type="http://schemas.openxmlformats.org/officeDocument/2006/relationships/slide" Target="/ppt/slides/slide37.xml"/><Relationship Id="rId8" Type="http://schemas.openxmlformats.org/officeDocument/2006/relationships/slide" Target="/ppt/slides/slide3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image" Target="../media/image2.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slide" Target="/ppt/slides/slide38.xml"/><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slide" Target="/ppt/slides/slide39.xml"/><Relationship Id="rId4" Type="http://schemas.openxmlformats.org/officeDocument/2006/relationships/slide" Target="/ppt/slides/slide39.xml"/><Relationship Id="rId5" Type="http://schemas.openxmlformats.org/officeDocument/2006/relationships/slide" Target="/ppt/slides/slide40.xml"/><Relationship Id="rId6" Type="http://schemas.openxmlformats.org/officeDocument/2006/relationships/slide" Target="/ppt/slides/slide40.xml"/><Relationship Id="rId7" Type="http://schemas.openxmlformats.org/officeDocument/2006/relationships/slide" Target="/ppt/slides/slide41.xml"/><Relationship Id="rId8" Type="http://schemas.openxmlformats.org/officeDocument/2006/relationships/slide" Target="/ppt/slides/slide4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slide" Target="/ppt/slides/slide6.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 Id="rId3" Type="http://schemas.openxmlformats.org/officeDocument/2006/relationships/image" Target="../media/image2.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slide" Target="/ppt/slides/slide7.xml"/><Relationship Id="rId4" Type="http://schemas.openxmlformats.org/officeDocument/2006/relationships/slide" Target="/ppt/slides/slide7.xml"/><Relationship Id="rId9" Type="http://schemas.openxmlformats.org/officeDocument/2006/relationships/slide" Target="/ppt/slides/slide9.xml"/><Relationship Id="rId5" Type="http://schemas.openxmlformats.org/officeDocument/2006/relationships/slide" Target="/ppt/slides/slide8.xml"/><Relationship Id="rId6" Type="http://schemas.openxmlformats.org/officeDocument/2006/relationships/slide" Target="/ppt/slides/slide8.xml"/><Relationship Id="rId7" Type="http://schemas.openxmlformats.org/officeDocument/2006/relationships/slide" Target="/ppt/slides/slide8.xml"/><Relationship Id="rId8" Type="http://schemas.openxmlformats.org/officeDocument/2006/relationships/slide" Target="/ppt/slides/slide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slide" Target="/ppt/slides/slide10.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744575"/>
            <a:ext cx="8520600" cy="1559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s" sz="7000">
                <a:solidFill>
                  <a:srgbClr val="FF0000"/>
                </a:solidFill>
                <a:latin typeface="Shadows Into Light"/>
                <a:ea typeface="Shadows Into Light"/>
                <a:cs typeface="Shadows Into Light"/>
                <a:sym typeface="Shadows Into Light"/>
              </a:rPr>
              <a:t>The Haunting Tunnel</a:t>
            </a:r>
            <a:endParaRPr b="1" sz="7000">
              <a:solidFill>
                <a:srgbClr val="FF0000"/>
              </a:solidFill>
              <a:latin typeface="Shadows Into Light"/>
              <a:ea typeface="Shadows Into Light"/>
              <a:cs typeface="Shadows Into Light"/>
              <a:sym typeface="Shadows Into Light"/>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s" sz="3000">
                <a:solidFill>
                  <a:srgbClr val="FFFFFF"/>
                </a:solidFill>
                <a:latin typeface="Courier New"/>
                <a:ea typeface="Courier New"/>
                <a:cs typeface="Courier New"/>
                <a:sym typeface="Courier New"/>
              </a:rPr>
              <a:t>An interactive horror story</a:t>
            </a:r>
            <a:endParaRPr b="1" sz="3000">
              <a:solidFill>
                <a:srgbClr val="FFFFFF"/>
              </a:solidFill>
              <a:latin typeface="Courier New"/>
              <a:ea typeface="Courier New"/>
              <a:cs typeface="Courier New"/>
              <a:sym typeface="Courier New"/>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3</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hear a faint, disgusting melody echoing from further inside the tunnel. What's your reaction?</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sp>
        <p:nvSpPr>
          <p:cNvPr id="109" name="Google Shape;109;p22"/>
          <p:cNvSpPr txBox="1"/>
          <p:nvPr>
            <p:ph idx="1" type="body"/>
          </p:nvPr>
        </p:nvSpPr>
        <p:spPr>
          <a:xfrm>
            <a:off x="729825" y="2496900"/>
            <a:ext cx="7485300" cy="1999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sz="2200" u="sng">
                <a:solidFill>
                  <a:schemeClr val="hlink"/>
                </a:solidFill>
                <a:latin typeface="Trebuchet MS"/>
                <a:ea typeface="Trebuchet MS"/>
                <a:cs typeface="Trebuchet MS"/>
                <a:sym typeface="Trebuchet MS"/>
                <a:hlinkClick action="ppaction://hlinksldjump" r:id="rId3"/>
              </a:rPr>
              <a:t>1. </a:t>
            </a:r>
            <a:r>
              <a:rPr b="1" lang="es" sz="2200" u="sng">
                <a:solidFill>
                  <a:schemeClr val="hlink"/>
                </a:solidFill>
                <a:latin typeface="Trebuchet MS"/>
                <a:ea typeface="Trebuchet MS"/>
                <a:cs typeface="Trebuchet MS"/>
                <a:sym typeface="Trebuchet MS"/>
                <a:hlinkClick action="ppaction://hlinksldjump" r:id="rId4"/>
              </a:rPr>
              <a:t>Follow the sound to its source.</a:t>
            </a:r>
            <a:endParaRPr b="1" sz="2200">
              <a:solidFill>
                <a:schemeClr val="dk1"/>
              </a:solidFill>
              <a:latin typeface="Trebuchet MS"/>
              <a:ea typeface="Trebuchet MS"/>
              <a:cs typeface="Trebuchet MS"/>
              <a:sym typeface="Trebuchet MS"/>
            </a:endParaRPr>
          </a:p>
          <a:p>
            <a:pPr indent="0" lvl="0" marL="0" rtl="0" algn="l">
              <a:spcBef>
                <a:spcPts val="1200"/>
              </a:spcBef>
              <a:spcAft>
                <a:spcPts val="0"/>
              </a:spcAft>
              <a:buNone/>
            </a:pPr>
            <a:r>
              <a:rPr b="1" lang="es" sz="2200" u="sng">
                <a:solidFill>
                  <a:schemeClr val="hlink"/>
                </a:solidFill>
                <a:latin typeface="Trebuchet MS"/>
                <a:ea typeface="Trebuchet MS"/>
                <a:cs typeface="Trebuchet MS"/>
                <a:sym typeface="Trebuchet MS"/>
                <a:hlinkClick action="ppaction://hlinksldjump" r:id="rId5"/>
              </a:rPr>
              <a:t>2. Retreat to avoid the music.</a:t>
            </a:r>
            <a:endParaRPr b="1" sz="2200">
              <a:solidFill>
                <a:schemeClr val="dk1"/>
              </a:solidFill>
              <a:latin typeface="Trebuchet MS"/>
              <a:ea typeface="Trebuchet MS"/>
              <a:cs typeface="Trebuchet MS"/>
              <a:sym typeface="Trebuchet MS"/>
            </a:endParaRPr>
          </a:p>
          <a:p>
            <a:pPr indent="0" lvl="0" marL="0" rtl="0" algn="l">
              <a:spcBef>
                <a:spcPts val="1200"/>
              </a:spcBef>
              <a:spcAft>
                <a:spcPts val="1200"/>
              </a:spcAft>
              <a:buNone/>
            </a:pPr>
            <a:r>
              <a:rPr b="1" lang="es" sz="2200" u="sng">
                <a:solidFill>
                  <a:schemeClr val="hlink"/>
                </a:solidFill>
                <a:latin typeface="Trebuchet MS"/>
                <a:ea typeface="Trebuchet MS"/>
                <a:cs typeface="Trebuchet MS"/>
                <a:sym typeface="Trebuchet MS"/>
                <a:hlinkClick action="ppaction://hlinksldjump" r:id="rId6"/>
              </a:rPr>
              <a:t>3. </a:t>
            </a:r>
            <a:r>
              <a:rPr b="1" lang="es" sz="2200" u="sng">
                <a:solidFill>
                  <a:schemeClr val="hlink"/>
                </a:solidFill>
                <a:latin typeface="Trebuchet MS"/>
                <a:ea typeface="Trebuchet MS"/>
                <a:cs typeface="Trebuchet MS"/>
                <a:sym typeface="Trebuchet MS"/>
                <a:hlinkClick action="ppaction://hlinksldjump" r:id="rId7"/>
              </a:rPr>
              <a:t>Block your ears and hurry forward.</a:t>
            </a:r>
            <a:endParaRPr b="1" sz="2200">
              <a:solidFill>
                <a:schemeClr val="dk1"/>
              </a:solidFill>
              <a:latin typeface="Trebuchet MS"/>
              <a:ea typeface="Trebuchet MS"/>
              <a:cs typeface="Trebuchet MS"/>
              <a:sym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729825" y="711100"/>
            <a:ext cx="7806300" cy="178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3A</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follow the sound, which leads you to a sinister spirit playing the melody on a spectral piano. It paralyzes you with fear.</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115" name="Google Shape;115;p23">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729825" y="711100"/>
            <a:ext cx="7806300" cy="178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3B</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turn back and start screaming. But there are other creatures screaming after you, and they run faster than you…</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121" name="Google Shape;121;p24">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5"/>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3C</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block your ears and hurry forward, determined to avoid the eerie melody.</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127" name="Google Shape;127;p25">
            <a:hlinkClick action="ppaction://hlinksldjump" r:id="rId3"/>
          </p:cNvPr>
          <p:cNvPicPr preferRelativeResize="0"/>
          <p:nvPr/>
        </p:nvPicPr>
        <p:blipFill>
          <a:blip r:embed="rId4">
            <a:alphaModFix/>
          </a:blip>
          <a:stretch>
            <a:fillRect/>
          </a:stretch>
        </p:blipFill>
        <p:spPr>
          <a:xfrm>
            <a:off x="1109625" y="2571750"/>
            <a:ext cx="6718377" cy="19846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6"/>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4</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The tunnel splits into two paths: left and right. Which way do you choose?</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sp>
        <p:nvSpPr>
          <p:cNvPr id="133" name="Google Shape;133;p26"/>
          <p:cNvSpPr txBox="1"/>
          <p:nvPr>
            <p:ph idx="1" type="body"/>
          </p:nvPr>
        </p:nvSpPr>
        <p:spPr>
          <a:xfrm>
            <a:off x="729825" y="2496900"/>
            <a:ext cx="7485300" cy="1999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sz="2200" u="sng">
                <a:solidFill>
                  <a:schemeClr val="hlink"/>
                </a:solidFill>
                <a:latin typeface="Trebuchet MS"/>
                <a:ea typeface="Trebuchet MS"/>
                <a:cs typeface="Trebuchet MS"/>
                <a:sym typeface="Trebuchet MS"/>
                <a:hlinkClick action="ppaction://hlinksldjump" r:id="rId3"/>
              </a:rPr>
              <a:t>A. </a:t>
            </a:r>
            <a:r>
              <a:rPr b="1" lang="es" sz="2200" u="sng">
                <a:solidFill>
                  <a:schemeClr val="hlink"/>
                </a:solidFill>
                <a:latin typeface="Trebuchet MS"/>
                <a:ea typeface="Trebuchet MS"/>
                <a:cs typeface="Trebuchet MS"/>
                <a:sym typeface="Trebuchet MS"/>
                <a:hlinkClick action="ppaction://hlinksldjump" r:id="rId4"/>
              </a:rPr>
              <a:t>Go left.</a:t>
            </a:r>
            <a:endParaRPr b="1" sz="2200">
              <a:solidFill>
                <a:schemeClr val="dk1"/>
              </a:solidFill>
              <a:latin typeface="Trebuchet MS"/>
              <a:ea typeface="Trebuchet MS"/>
              <a:cs typeface="Trebuchet MS"/>
              <a:sym typeface="Trebuchet MS"/>
            </a:endParaRPr>
          </a:p>
          <a:p>
            <a:pPr indent="0" lvl="0" marL="0" rtl="0" algn="l">
              <a:spcBef>
                <a:spcPts val="1200"/>
              </a:spcBef>
              <a:spcAft>
                <a:spcPts val="0"/>
              </a:spcAft>
              <a:buNone/>
            </a:pPr>
            <a:r>
              <a:rPr b="1" lang="es" sz="2200" u="sng">
                <a:solidFill>
                  <a:schemeClr val="hlink"/>
                </a:solidFill>
                <a:latin typeface="Trebuchet MS"/>
                <a:ea typeface="Trebuchet MS"/>
                <a:cs typeface="Trebuchet MS"/>
                <a:sym typeface="Trebuchet MS"/>
                <a:hlinkClick action="ppaction://hlinksldjump" r:id="rId5"/>
              </a:rPr>
              <a:t>B. </a:t>
            </a:r>
            <a:r>
              <a:rPr b="1" lang="es" sz="2200" u="sng">
                <a:solidFill>
                  <a:schemeClr val="hlink"/>
                </a:solidFill>
                <a:latin typeface="Trebuchet MS"/>
                <a:ea typeface="Trebuchet MS"/>
                <a:cs typeface="Trebuchet MS"/>
                <a:sym typeface="Trebuchet MS"/>
                <a:hlinkClick action="ppaction://hlinksldjump" r:id="rId6"/>
              </a:rPr>
              <a:t>Go right.</a:t>
            </a:r>
            <a:endParaRPr b="1" sz="2200">
              <a:solidFill>
                <a:schemeClr val="dk1"/>
              </a:solidFill>
              <a:latin typeface="Trebuchet MS"/>
              <a:ea typeface="Trebuchet MS"/>
              <a:cs typeface="Trebuchet MS"/>
              <a:sym typeface="Trebuchet MS"/>
            </a:endParaRPr>
          </a:p>
          <a:p>
            <a:pPr indent="0" lvl="0" marL="0" rtl="0" algn="l">
              <a:spcBef>
                <a:spcPts val="1200"/>
              </a:spcBef>
              <a:spcAft>
                <a:spcPts val="1200"/>
              </a:spcAft>
              <a:buNone/>
            </a:pPr>
            <a:r>
              <a:rPr b="1" lang="es" sz="2200" u="sng">
                <a:solidFill>
                  <a:schemeClr val="hlink"/>
                </a:solidFill>
                <a:latin typeface="Trebuchet MS"/>
                <a:ea typeface="Trebuchet MS"/>
                <a:cs typeface="Trebuchet MS"/>
                <a:sym typeface="Trebuchet MS"/>
                <a:hlinkClick action="ppaction://hlinksldjump" r:id="rId7"/>
              </a:rPr>
              <a:t>C. </a:t>
            </a:r>
            <a:r>
              <a:rPr b="1" lang="es" sz="2200" u="sng">
                <a:solidFill>
                  <a:schemeClr val="hlink"/>
                </a:solidFill>
                <a:latin typeface="Trebuchet MS"/>
                <a:ea typeface="Trebuchet MS"/>
                <a:cs typeface="Trebuchet MS"/>
                <a:sym typeface="Trebuchet MS"/>
                <a:hlinkClick action="ppaction://hlinksldjump" r:id="rId8"/>
              </a:rPr>
              <a:t>Wait for a sign or sound to guide you.</a:t>
            </a:r>
            <a:endParaRPr b="1" sz="2200">
              <a:solidFill>
                <a:schemeClr val="dk1"/>
              </a:solidFill>
              <a:latin typeface="Trebuchet MS"/>
              <a:ea typeface="Trebuchet MS"/>
              <a:cs typeface="Trebuchet MS"/>
              <a:sym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7"/>
          <p:cNvSpPr txBox="1"/>
          <p:nvPr>
            <p:ph type="title"/>
          </p:nvPr>
        </p:nvSpPr>
        <p:spPr>
          <a:xfrm>
            <a:off x="729825" y="711100"/>
            <a:ext cx="7806300" cy="178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4A</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go left, and the tunnel suddenly collapses, trapping you.</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139" name="Google Shape;139;p27">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8"/>
          <p:cNvSpPr txBox="1"/>
          <p:nvPr>
            <p:ph type="title"/>
          </p:nvPr>
        </p:nvSpPr>
        <p:spPr>
          <a:xfrm>
            <a:off x="729825" y="711100"/>
            <a:ext cx="7806300" cy="178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4B</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go right, but it's a dead-end filled with malevolent spirits who surround and consume you.</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145" name="Google Shape;145;p28">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9"/>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4C</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wait for a sign and hear a faint whisper guiding you right. You proceed carefully.</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151" name="Google Shape;151;p29">
            <a:hlinkClick action="ppaction://hlinksldjump" r:id="rId3"/>
          </p:cNvPr>
          <p:cNvPicPr preferRelativeResize="0"/>
          <p:nvPr/>
        </p:nvPicPr>
        <p:blipFill>
          <a:blip r:embed="rId4">
            <a:alphaModFix/>
          </a:blip>
          <a:stretch>
            <a:fillRect/>
          </a:stretch>
        </p:blipFill>
        <p:spPr>
          <a:xfrm>
            <a:off x="1109625" y="2571750"/>
            <a:ext cx="6718377" cy="19846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0"/>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5</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notice an old, rusty key on the ground. What do you do?</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sp>
        <p:nvSpPr>
          <p:cNvPr id="157" name="Google Shape;157;p30"/>
          <p:cNvSpPr txBox="1"/>
          <p:nvPr>
            <p:ph idx="1" type="body"/>
          </p:nvPr>
        </p:nvSpPr>
        <p:spPr>
          <a:xfrm>
            <a:off x="729825" y="2496900"/>
            <a:ext cx="7485300" cy="1999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sz="2200" u="sng">
                <a:solidFill>
                  <a:schemeClr val="hlink"/>
                </a:solidFill>
                <a:latin typeface="Trebuchet MS"/>
                <a:ea typeface="Trebuchet MS"/>
                <a:cs typeface="Trebuchet MS"/>
                <a:sym typeface="Trebuchet MS"/>
                <a:hlinkClick action="ppaction://hlinksldjump" r:id="rId3"/>
              </a:rPr>
              <a:t>A. </a:t>
            </a:r>
            <a:r>
              <a:rPr b="1" lang="es" sz="2200" u="sng">
                <a:solidFill>
                  <a:schemeClr val="hlink"/>
                </a:solidFill>
                <a:latin typeface="Trebuchet MS"/>
                <a:ea typeface="Trebuchet MS"/>
                <a:cs typeface="Trebuchet MS"/>
                <a:sym typeface="Trebuchet MS"/>
                <a:hlinkClick action="ppaction://hlinksldjump" r:id="rId4"/>
              </a:rPr>
              <a:t>Step over the key and keep moving.</a:t>
            </a:r>
            <a:endParaRPr b="1" sz="2200">
              <a:solidFill>
                <a:schemeClr val="dk1"/>
              </a:solidFill>
              <a:latin typeface="Trebuchet MS"/>
              <a:ea typeface="Trebuchet MS"/>
              <a:cs typeface="Trebuchet MS"/>
              <a:sym typeface="Trebuchet MS"/>
            </a:endParaRPr>
          </a:p>
          <a:p>
            <a:pPr indent="0" lvl="0" marL="0" rtl="0" algn="l">
              <a:spcBef>
                <a:spcPts val="1200"/>
              </a:spcBef>
              <a:spcAft>
                <a:spcPts val="0"/>
              </a:spcAft>
              <a:buNone/>
            </a:pPr>
            <a:r>
              <a:rPr b="1" lang="es" sz="2200" u="sng">
                <a:solidFill>
                  <a:schemeClr val="hlink"/>
                </a:solidFill>
                <a:latin typeface="Trebuchet MS"/>
                <a:ea typeface="Trebuchet MS"/>
                <a:cs typeface="Trebuchet MS"/>
                <a:sym typeface="Trebuchet MS"/>
                <a:hlinkClick action="ppaction://hlinksldjump" r:id="rId5"/>
              </a:rPr>
              <a:t>B. </a:t>
            </a:r>
            <a:r>
              <a:rPr b="1" lang="es" sz="2200" u="sng">
                <a:solidFill>
                  <a:schemeClr val="hlink"/>
                </a:solidFill>
                <a:latin typeface="Trebuchet MS"/>
                <a:ea typeface="Trebuchet MS"/>
                <a:cs typeface="Trebuchet MS"/>
                <a:sym typeface="Trebuchet MS"/>
                <a:hlinkClick action="ppaction://hlinksldjump" r:id="rId6"/>
              </a:rPr>
              <a:t>Pick up the key and examine it.</a:t>
            </a:r>
            <a:endParaRPr b="1" sz="2200">
              <a:solidFill>
                <a:schemeClr val="dk1"/>
              </a:solidFill>
              <a:latin typeface="Trebuchet MS"/>
              <a:ea typeface="Trebuchet MS"/>
              <a:cs typeface="Trebuchet MS"/>
              <a:sym typeface="Trebuchet MS"/>
            </a:endParaRPr>
          </a:p>
          <a:p>
            <a:pPr indent="0" lvl="0" marL="0" rtl="0" algn="l">
              <a:spcBef>
                <a:spcPts val="1200"/>
              </a:spcBef>
              <a:spcAft>
                <a:spcPts val="1200"/>
              </a:spcAft>
              <a:buNone/>
            </a:pPr>
            <a:r>
              <a:rPr b="1" lang="es" sz="2200" u="sng">
                <a:solidFill>
                  <a:schemeClr val="hlink"/>
                </a:solidFill>
                <a:latin typeface="Trebuchet MS"/>
                <a:ea typeface="Trebuchet MS"/>
                <a:cs typeface="Trebuchet MS"/>
                <a:sym typeface="Trebuchet MS"/>
                <a:hlinkClick action="ppaction://hlinksldjump" r:id="rId7"/>
              </a:rPr>
              <a:t>C. </a:t>
            </a:r>
            <a:r>
              <a:rPr b="1" lang="es" sz="2200" u="sng">
                <a:solidFill>
                  <a:schemeClr val="hlink"/>
                </a:solidFill>
                <a:latin typeface="Trebuchet MS"/>
                <a:ea typeface="Trebuchet MS"/>
                <a:cs typeface="Trebuchet MS"/>
                <a:sym typeface="Trebuchet MS"/>
                <a:hlinkClick action="ppaction://hlinksldjump" r:id="rId8"/>
              </a:rPr>
              <a:t>Kick the key further down the tunnel.</a:t>
            </a:r>
            <a:endParaRPr b="1" sz="2200">
              <a:solidFill>
                <a:schemeClr val="dk1"/>
              </a:solidFill>
              <a:latin typeface="Trebuchet MS"/>
              <a:ea typeface="Trebuchet MS"/>
              <a:cs typeface="Trebuchet MS"/>
              <a:sym typeface="Trebuchet M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1"/>
          <p:cNvSpPr txBox="1"/>
          <p:nvPr>
            <p:ph type="title"/>
          </p:nvPr>
        </p:nvSpPr>
        <p:spPr>
          <a:xfrm>
            <a:off x="729825" y="711100"/>
            <a:ext cx="7806300" cy="178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5A</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ignore the key and continue on your path, and a ghostly hand suddenly emerges from the ground, pulling you down.</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163" name="Google Shape;163;p31">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1) </a:t>
            </a:r>
            <a:r>
              <a:rPr b="1" lang="es">
                <a:solidFill>
                  <a:srgbClr val="FF0000"/>
                </a:solidFill>
                <a:latin typeface="Courier New"/>
                <a:ea typeface="Courier New"/>
                <a:cs typeface="Courier New"/>
                <a:sym typeface="Courier New"/>
              </a:rPr>
              <a:t>You find yourself at the entrance of a dark, strange tunnel. It's said to be haunted. What do you do?</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sp>
        <p:nvSpPr>
          <p:cNvPr id="61" name="Google Shape;61;p14"/>
          <p:cNvSpPr txBox="1"/>
          <p:nvPr>
            <p:ph idx="1" type="body"/>
          </p:nvPr>
        </p:nvSpPr>
        <p:spPr>
          <a:xfrm>
            <a:off x="729825" y="2496900"/>
            <a:ext cx="7485300" cy="1999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sz="2200" u="sng">
                <a:solidFill>
                  <a:schemeClr val="hlink"/>
                </a:solidFill>
                <a:latin typeface="Trebuchet MS"/>
                <a:ea typeface="Trebuchet MS"/>
                <a:cs typeface="Trebuchet MS"/>
                <a:sym typeface="Trebuchet MS"/>
                <a:hlinkClick action="ppaction://hlinksldjump" r:id="rId3"/>
              </a:rPr>
              <a:t>A. Enter the tunnel without hesitation.</a:t>
            </a:r>
            <a:endParaRPr b="1" sz="2200">
              <a:solidFill>
                <a:schemeClr val="dk1"/>
              </a:solidFill>
              <a:latin typeface="Trebuchet MS"/>
              <a:ea typeface="Trebuchet MS"/>
              <a:cs typeface="Trebuchet MS"/>
              <a:sym typeface="Trebuchet MS"/>
            </a:endParaRPr>
          </a:p>
          <a:p>
            <a:pPr indent="0" lvl="0" marL="0" rtl="0" algn="l">
              <a:spcBef>
                <a:spcPts val="1200"/>
              </a:spcBef>
              <a:spcAft>
                <a:spcPts val="0"/>
              </a:spcAft>
              <a:buNone/>
            </a:pPr>
            <a:r>
              <a:rPr b="1" lang="es" sz="2200" u="sng">
                <a:solidFill>
                  <a:schemeClr val="hlink"/>
                </a:solidFill>
                <a:latin typeface="Trebuchet MS"/>
                <a:ea typeface="Trebuchet MS"/>
                <a:cs typeface="Trebuchet MS"/>
                <a:sym typeface="Trebuchet MS"/>
                <a:hlinkClick action="ppaction://hlinksldjump" r:id="rId4"/>
              </a:rPr>
              <a:t>B. Light a lantern and proceed cautiously.</a:t>
            </a:r>
            <a:endParaRPr b="1" sz="2200">
              <a:solidFill>
                <a:schemeClr val="dk1"/>
              </a:solidFill>
              <a:latin typeface="Trebuchet MS"/>
              <a:ea typeface="Trebuchet MS"/>
              <a:cs typeface="Trebuchet MS"/>
              <a:sym typeface="Trebuchet MS"/>
            </a:endParaRPr>
          </a:p>
          <a:p>
            <a:pPr indent="0" lvl="0" marL="0" rtl="0" algn="l">
              <a:spcBef>
                <a:spcPts val="1200"/>
              </a:spcBef>
              <a:spcAft>
                <a:spcPts val="1200"/>
              </a:spcAft>
              <a:buNone/>
            </a:pPr>
            <a:r>
              <a:rPr b="1" lang="es" sz="2200" u="sng">
                <a:solidFill>
                  <a:schemeClr val="hlink"/>
                </a:solidFill>
                <a:latin typeface="Trebuchet MS"/>
                <a:ea typeface="Trebuchet MS"/>
                <a:cs typeface="Trebuchet MS"/>
                <a:sym typeface="Trebuchet MS"/>
                <a:hlinkClick action="ppaction://hlinksldjump" r:id="rId5"/>
              </a:rPr>
              <a:t>C. Turn back and leave.</a:t>
            </a:r>
            <a:endParaRPr b="1" sz="2200">
              <a:solidFill>
                <a:schemeClr val="dk1"/>
              </a:solidFill>
              <a:latin typeface="Trebuchet MS"/>
              <a:ea typeface="Trebuchet MS"/>
              <a:cs typeface="Trebuchet MS"/>
              <a:sym typeface="Trebuchet MS"/>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2"/>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5B)</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pick up the key, it is old and rusty, and it is somehow warm. You keep it in one pocket.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169" name="Google Shape;169;p32">
            <a:hlinkClick action="ppaction://hlinksldjump" r:id="rId3"/>
          </p:cNvPr>
          <p:cNvPicPr preferRelativeResize="0"/>
          <p:nvPr/>
        </p:nvPicPr>
        <p:blipFill>
          <a:blip r:embed="rId4">
            <a:alphaModFix/>
          </a:blip>
          <a:stretch>
            <a:fillRect/>
          </a:stretch>
        </p:blipFill>
        <p:spPr>
          <a:xfrm>
            <a:off x="1109625" y="2571750"/>
            <a:ext cx="6718377" cy="19846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3"/>
          <p:cNvSpPr txBox="1"/>
          <p:nvPr>
            <p:ph type="title"/>
          </p:nvPr>
        </p:nvSpPr>
        <p:spPr>
          <a:xfrm>
            <a:off x="729825" y="711100"/>
            <a:ext cx="7806300" cy="178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5C</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kick the key. The key hits a big rock on the wall. The rock splits. The tunnel caves in and traps you forever.</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175" name="Google Shape;175;p33">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4"/>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6</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A ghostly figure appears, beckoning you to follow. What do you do?</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sp>
        <p:nvSpPr>
          <p:cNvPr id="181" name="Google Shape;181;p34"/>
          <p:cNvSpPr txBox="1"/>
          <p:nvPr>
            <p:ph idx="1" type="body"/>
          </p:nvPr>
        </p:nvSpPr>
        <p:spPr>
          <a:xfrm>
            <a:off x="729825" y="2496900"/>
            <a:ext cx="7485300" cy="1999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sz="2200" u="sng">
                <a:solidFill>
                  <a:schemeClr val="hlink"/>
                </a:solidFill>
                <a:latin typeface="Trebuchet MS"/>
                <a:ea typeface="Trebuchet MS"/>
                <a:cs typeface="Trebuchet MS"/>
                <a:sym typeface="Trebuchet MS"/>
                <a:hlinkClick action="ppaction://hlinksldjump" r:id="rId3"/>
              </a:rPr>
              <a:t>A. </a:t>
            </a:r>
            <a:r>
              <a:rPr b="1" lang="es" sz="2200" u="sng">
                <a:solidFill>
                  <a:schemeClr val="hlink"/>
                </a:solidFill>
                <a:latin typeface="Trebuchet MS"/>
                <a:ea typeface="Trebuchet MS"/>
                <a:cs typeface="Trebuchet MS"/>
                <a:sym typeface="Trebuchet MS"/>
                <a:hlinkClick action="ppaction://hlinksldjump" r:id="rId4"/>
              </a:rPr>
              <a:t>Confront the figure and ask it to leave you alone.</a:t>
            </a:r>
            <a:endParaRPr b="1" sz="2200">
              <a:solidFill>
                <a:schemeClr val="dk1"/>
              </a:solidFill>
              <a:latin typeface="Trebuchet MS"/>
              <a:ea typeface="Trebuchet MS"/>
              <a:cs typeface="Trebuchet MS"/>
              <a:sym typeface="Trebuchet MS"/>
            </a:endParaRPr>
          </a:p>
          <a:p>
            <a:pPr indent="0" lvl="0" marL="0" rtl="0" algn="l">
              <a:spcBef>
                <a:spcPts val="1200"/>
              </a:spcBef>
              <a:spcAft>
                <a:spcPts val="0"/>
              </a:spcAft>
              <a:buNone/>
            </a:pPr>
            <a:r>
              <a:rPr b="1" lang="es" sz="2200" u="sng">
                <a:solidFill>
                  <a:schemeClr val="hlink"/>
                </a:solidFill>
                <a:latin typeface="Trebuchet MS"/>
                <a:ea typeface="Trebuchet MS"/>
                <a:cs typeface="Trebuchet MS"/>
                <a:sym typeface="Trebuchet MS"/>
                <a:hlinkClick action="ppaction://hlinksldjump" r:id="rId5"/>
              </a:rPr>
              <a:t>B. </a:t>
            </a:r>
            <a:r>
              <a:rPr b="1" lang="es" sz="2200" u="sng">
                <a:solidFill>
                  <a:schemeClr val="hlink"/>
                </a:solidFill>
                <a:latin typeface="Trebuchet MS"/>
                <a:ea typeface="Trebuchet MS"/>
                <a:cs typeface="Trebuchet MS"/>
                <a:sym typeface="Trebuchet MS"/>
                <a:hlinkClick action="ppaction://hlinksldjump" r:id="rId6"/>
              </a:rPr>
              <a:t>Follow the figure.</a:t>
            </a:r>
            <a:endParaRPr b="1" sz="2200">
              <a:solidFill>
                <a:schemeClr val="dk1"/>
              </a:solidFill>
              <a:latin typeface="Trebuchet MS"/>
              <a:ea typeface="Trebuchet MS"/>
              <a:cs typeface="Trebuchet MS"/>
              <a:sym typeface="Trebuchet MS"/>
            </a:endParaRPr>
          </a:p>
          <a:p>
            <a:pPr indent="0" lvl="0" marL="0" rtl="0" algn="l">
              <a:spcBef>
                <a:spcPts val="1200"/>
              </a:spcBef>
              <a:spcAft>
                <a:spcPts val="1200"/>
              </a:spcAft>
              <a:buNone/>
            </a:pPr>
            <a:r>
              <a:rPr b="1" lang="es" sz="2200" u="sng">
                <a:solidFill>
                  <a:schemeClr val="hlink"/>
                </a:solidFill>
                <a:latin typeface="Trebuchet MS"/>
                <a:ea typeface="Trebuchet MS"/>
                <a:cs typeface="Trebuchet MS"/>
                <a:sym typeface="Trebuchet MS"/>
                <a:hlinkClick action="ppaction://hlinksldjump" r:id="rId7"/>
              </a:rPr>
              <a:t>C. </a:t>
            </a:r>
            <a:r>
              <a:rPr b="1" lang="es" sz="2200" u="sng">
                <a:solidFill>
                  <a:schemeClr val="hlink"/>
                </a:solidFill>
                <a:latin typeface="Trebuchet MS"/>
                <a:ea typeface="Trebuchet MS"/>
                <a:cs typeface="Trebuchet MS"/>
                <a:sym typeface="Trebuchet MS"/>
                <a:hlinkClick action="ppaction://hlinksldjump" r:id="rId8"/>
              </a:rPr>
              <a:t>Ignore the figure and proceed.</a:t>
            </a:r>
            <a:endParaRPr b="1" sz="2200">
              <a:solidFill>
                <a:schemeClr val="dk1"/>
              </a:solidFill>
              <a:latin typeface="Trebuchet MS"/>
              <a:ea typeface="Trebuchet MS"/>
              <a:cs typeface="Trebuchet MS"/>
              <a:sym typeface="Trebuchet MS"/>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5"/>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6A</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confront the figure, which suddenly vanishes. You proceed with confidence.</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187" name="Google Shape;187;p35">
            <a:hlinkClick action="ppaction://hlinksldjump" r:id="rId3"/>
          </p:cNvPr>
          <p:cNvPicPr preferRelativeResize="0"/>
          <p:nvPr/>
        </p:nvPicPr>
        <p:blipFill>
          <a:blip r:embed="rId4">
            <a:alphaModFix/>
          </a:blip>
          <a:stretch>
            <a:fillRect/>
          </a:stretch>
        </p:blipFill>
        <p:spPr>
          <a:xfrm>
            <a:off x="1109625" y="2571750"/>
            <a:ext cx="6718377" cy="198467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6"/>
          <p:cNvSpPr txBox="1"/>
          <p:nvPr>
            <p:ph type="title"/>
          </p:nvPr>
        </p:nvSpPr>
        <p:spPr>
          <a:xfrm>
            <a:off x="729825" y="711100"/>
            <a:ext cx="7806300" cy="178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6B</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follow the figure, which leads you to a pitch-black chamber where you become lost forever.</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193" name="Google Shape;193;p36">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7"/>
          <p:cNvSpPr txBox="1"/>
          <p:nvPr>
            <p:ph type="title"/>
          </p:nvPr>
        </p:nvSpPr>
        <p:spPr>
          <a:xfrm>
            <a:off x="729825" y="711100"/>
            <a:ext cx="7806300" cy="178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6C</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ignore the figure and continue, determined not to be distracted by apparitions. But the ghost freezes your heart with a wave of its hand.</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199" name="Google Shape;199;p37">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8"/>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7</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reach a large, dimly lit chamber filled with mirrors. What do you do?</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sp>
        <p:nvSpPr>
          <p:cNvPr id="205" name="Google Shape;205;p38"/>
          <p:cNvSpPr txBox="1"/>
          <p:nvPr>
            <p:ph idx="1" type="body"/>
          </p:nvPr>
        </p:nvSpPr>
        <p:spPr>
          <a:xfrm>
            <a:off x="729825" y="2496900"/>
            <a:ext cx="7485300" cy="1999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sz="2200" u="sng">
                <a:solidFill>
                  <a:schemeClr val="hlink"/>
                </a:solidFill>
                <a:latin typeface="Trebuchet MS"/>
                <a:ea typeface="Trebuchet MS"/>
                <a:cs typeface="Trebuchet MS"/>
                <a:sym typeface="Trebuchet MS"/>
                <a:hlinkClick action="ppaction://hlinksldjump" r:id="rId3"/>
              </a:rPr>
              <a:t>A. </a:t>
            </a:r>
            <a:r>
              <a:rPr b="1" lang="es" sz="2200" u="sng">
                <a:solidFill>
                  <a:schemeClr val="hlink"/>
                </a:solidFill>
                <a:latin typeface="Trebuchet MS"/>
                <a:ea typeface="Trebuchet MS"/>
                <a:cs typeface="Trebuchet MS"/>
                <a:sym typeface="Trebuchet MS"/>
                <a:hlinkClick action="ppaction://hlinksldjump" r:id="rId4"/>
              </a:rPr>
              <a:t>Walk past the mirrors, avoiding eye contact.</a:t>
            </a:r>
            <a:endParaRPr b="1" sz="2200">
              <a:solidFill>
                <a:schemeClr val="dk1"/>
              </a:solidFill>
              <a:latin typeface="Trebuchet MS"/>
              <a:ea typeface="Trebuchet MS"/>
              <a:cs typeface="Trebuchet MS"/>
              <a:sym typeface="Trebuchet MS"/>
            </a:endParaRPr>
          </a:p>
          <a:p>
            <a:pPr indent="0" lvl="0" marL="0" rtl="0" algn="l">
              <a:spcBef>
                <a:spcPts val="1200"/>
              </a:spcBef>
              <a:spcAft>
                <a:spcPts val="0"/>
              </a:spcAft>
              <a:buNone/>
            </a:pPr>
            <a:r>
              <a:rPr b="1" lang="es" sz="2200" u="sng">
                <a:solidFill>
                  <a:schemeClr val="hlink"/>
                </a:solidFill>
                <a:latin typeface="Trebuchet MS"/>
                <a:ea typeface="Trebuchet MS"/>
                <a:cs typeface="Trebuchet MS"/>
                <a:sym typeface="Trebuchet MS"/>
                <a:hlinkClick action="ppaction://hlinksldjump" r:id="rId5"/>
              </a:rPr>
              <a:t>B. </a:t>
            </a:r>
            <a:r>
              <a:rPr b="1" lang="es" sz="2200" u="sng">
                <a:solidFill>
                  <a:schemeClr val="hlink"/>
                </a:solidFill>
                <a:latin typeface="Trebuchet MS"/>
                <a:ea typeface="Trebuchet MS"/>
                <a:cs typeface="Trebuchet MS"/>
                <a:sym typeface="Trebuchet MS"/>
                <a:hlinkClick action="ppaction://hlinksldjump" r:id="rId6"/>
              </a:rPr>
              <a:t>Touch one of the mirrors to see if it's real.</a:t>
            </a:r>
            <a:endParaRPr b="1" sz="2200">
              <a:solidFill>
                <a:schemeClr val="dk1"/>
              </a:solidFill>
              <a:latin typeface="Trebuchet MS"/>
              <a:ea typeface="Trebuchet MS"/>
              <a:cs typeface="Trebuchet MS"/>
              <a:sym typeface="Trebuchet MS"/>
            </a:endParaRPr>
          </a:p>
          <a:p>
            <a:pPr indent="0" lvl="0" marL="0" rtl="0" algn="l">
              <a:spcBef>
                <a:spcPts val="1200"/>
              </a:spcBef>
              <a:spcAft>
                <a:spcPts val="1200"/>
              </a:spcAft>
              <a:buNone/>
            </a:pPr>
            <a:r>
              <a:rPr b="1" lang="es" sz="2200" u="sng">
                <a:solidFill>
                  <a:schemeClr val="hlink"/>
                </a:solidFill>
                <a:latin typeface="Trebuchet MS"/>
                <a:ea typeface="Trebuchet MS"/>
                <a:cs typeface="Trebuchet MS"/>
                <a:sym typeface="Trebuchet MS"/>
                <a:hlinkClick action="ppaction://hlinksldjump" r:id="rId7"/>
              </a:rPr>
              <a:t>C. </a:t>
            </a:r>
            <a:r>
              <a:rPr b="1" lang="es" sz="2200" u="sng">
                <a:solidFill>
                  <a:schemeClr val="hlink"/>
                </a:solidFill>
                <a:latin typeface="Trebuchet MS"/>
                <a:ea typeface="Trebuchet MS"/>
                <a:cs typeface="Trebuchet MS"/>
                <a:sym typeface="Trebuchet MS"/>
                <a:hlinkClick action="ppaction://hlinksldjump" r:id="rId8"/>
              </a:rPr>
              <a:t>Examine your reflection in one of the mirrors.</a:t>
            </a:r>
            <a:endParaRPr b="1" sz="2200">
              <a:solidFill>
                <a:schemeClr val="dk1"/>
              </a:solidFill>
              <a:latin typeface="Trebuchet MS"/>
              <a:ea typeface="Trebuchet MS"/>
              <a:cs typeface="Trebuchet MS"/>
              <a:sym typeface="Trebuchet MS"/>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9"/>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7A</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walk past the mirrors without looking at them, maintaining your focus on the exit.</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211" name="Google Shape;211;p39">
            <a:hlinkClick action="ppaction://hlinksldjump" r:id="rId3"/>
          </p:cNvPr>
          <p:cNvPicPr preferRelativeResize="0"/>
          <p:nvPr/>
        </p:nvPicPr>
        <p:blipFill>
          <a:blip r:embed="rId4">
            <a:alphaModFix/>
          </a:blip>
          <a:stretch>
            <a:fillRect/>
          </a:stretch>
        </p:blipFill>
        <p:spPr>
          <a:xfrm>
            <a:off x="1109625" y="2571750"/>
            <a:ext cx="6718377" cy="1984675"/>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40"/>
          <p:cNvSpPr txBox="1"/>
          <p:nvPr>
            <p:ph type="title"/>
          </p:nvPr>
        </p:nvSpPr>
        <p:spPr>
          <a:xfrm>
            <a:off x="729825" y="711100"/>
            <a:ext cx="7806300" cy="178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7B</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touch a mirror, and your reflection suddenly reaches out and pulls you into it.</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217" name="Google Shape;217;p40">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41"/>
          <p:cNvSpPr txBox="1"/>
          <p:nvPr>
            <p:ph type="title"/>
          </p:nvPr>
        </p:nvSpPr>
        <p:spPr>
          <a:xfrm>
            <a:off x="729825" y="711100"/>
            <a:ext cx="7806300" cy="178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7C</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examine your reflection and notice how it suddenly becomes an old person. And in only one second more you turn into a corpse.</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223" name="Google Shape;223;p41">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1A) </a:t>
            </a:r>
            <a:r>
              <a:rPr b="1" lang="es">
                <a:solidFill>
                  <a:srgbClr val="FF0000"/>
                </a:solidFill>
                <a:latin typeface="Courier New"/>
                <a:ea typeface="Courier New"/>
                <a:cs typeface="Courier New"/>
                <a:sym typeface="Courier New"/>
              </a:rPr>
              <a:t>You enter the tunnel, only to hear an unsettling whisper and feel a cold breath on your neck. You look back, and a ghostly figure traps you in darkness.</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67" name="Google Shape;67;p15">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42"/>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8</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find a small, locked chest in the chamber. What do you do?</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sp>
        <p:nvSpPr>
          <p:cNvPr id="229" name="Google Shape;229;p42"/>
          <p:cNvSpPr txBox="1"/>
          <p:nvPr>
            <p:ph idx="1" type="body"/>
          </p:nvPr>
        </p:nvSpPr>
        <p:spPr>
          <a:xfrm>
            <a:off x="729825" y="2496900"/>
            <a:ext cx="7485300" cy="1999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sz="2200" u="sng">
                <a:solidFill>
                  <a:schemeClr val="hlink"/>
                </a:solidFill>
                <a:latin typeface="Trebuchet MS"/>
                <a:ea typeface="Trebuchet MS"/>
                <a:cs typeface="Trebuchet MS"/>
                <a:sym typeface="Trebuchet MS"/>
                <a:hlinkClick action="ppaction://hlinksldjump" r:id="rId3"/>
              </a:rPr>
              <a:t>A. </a:t>
            </a:r>
            <a:r>
              <a:rPr b="1" lang="es" sz="2200" u="sng">
                <a:solidFill>
                  <a:schemeClr val="hlink"/>
                </a:solidFill>
                <a:latin typeface="Trebuchet MS"/>
                <a:ea typeface="Trebuchet MS"/>
                <a:cs typeface="Trebuchet MS"/>
                <a:sym typeface="Trebuchet MS"/>
                <a:hlinkClick action="ppaction://hlinksldjump" r:id="rId4"/>
              </a:rPr>
              <a:t>Try to break open the chest.</a:t>
            </a:r>
            <a:endParaRPr b="1" sz="2200">
              <a:solidFill>
                <a:schemeClr val="dk1"/>
              </a:solidFill>
              <a:latin typeface="Trebuchet MS"/>
              <a:ea typeface="Trebuchet MS"/>
              <a:cs typeface="Trebuchet MS"/>
              <a:sym typeface="Trebuchet MS"/>
            </a:endParaRPr>
          </a:p>
          <a:p>
            <a:pPr indent="0" lvl="0" marL="0" rtl="0" algn="l">
              <a:spcBef>
                <a:spcPts val="1200"/>
              </a:spcBef>
              <a:spcAft>
                <a:spcPts val="0"/>
              </a:spcAft>
              <a:buNone/>
            </a:pPr>
            <a:r>
              <a:rPr b="1" lang="es" sz="2200" u="sng">
                <a:solidFill>
                  <a:schemeClr val="hlink"/>
                </a:solidFill>
                <a:latin typeface="Trebuchet MS"/>
                <a:ea typeface="Trebuchet MS"/>
                <a:cs typeface="Trebuchet MS"/>
                <a:sym typeface="Trebuchet MS"/>
                <a:hlinkClick action="ppaction://hlinksldjump" r:id="rId5"/>
              </a:rPr>
              <a:t>B. </a:t>
            </a:r>
            <a:r>
              <a:rPr b="1" lang="es" sz="2200" u="sng">
                <a:solidFill>
                  <a:schemeClr val="hlink"/>
                </a:solidFill>
                <a:latin typeface="Trebuchet MS"/>
                <a:ea typeface="Trebuchet MS"/>
                <a:cs typeface="Trebuchet MS"/>
                <a:sym typeface="Trebuchet MS"/>
                <a:hlinkClick action="ppaction://hlinksldjump" r:id="rId6"/>
              </a:rPr>
              <a:t>Ignore the chest and continue.</a:t>
            </a:r>
            <a:endParaRPr b="1" sz="2200">
              <a:solidFill>
                <a:schemeClr val="dk1"/>
              </a:solidFill>
              <a:latin typeface="Trebuchet MS"/>
              <a:ea typeface="Trebuchet MS"/>
              <a:cs typeface="Trebuchet MS"/>
              <a:sym typeface="Trebuchet MS"/>
            </a:endParaRPr>
          </a:p>
          <a:p>
            <a:pPr indent="0" lvl="0" marL="0" rtl="0" algn="l">
              <a:spcBef>
                <a:spcPts val="1200"/>
              </a:spcBef>
              <a:spcAft>
                <a:spcPts val="1200"/>
              </a:spcAft>
              <a:buNone/>
            </a:pPr>
            <a:r>
              <a:rPr b="1" lang="es" sz="2200" u="sng">
                <a:solidFill>
                  <a:schemeClr val="hlink"/>
                </a:solidFill>
                <a:latin typeface="Trebuchet MS"/>
                <a:ea typeface="Trebuchet MS"/>
                <a:cs typeface="Trebuchet MS"/>
                <a:sym typeface="Trebuchet MS"/>
                <a:hlinkClick action="ppaction://hlinksldjump" r:id="rId7"/>
              </a:rPr>
              <a:t>C. </a:t>
            </a:r>
            <a:r>
              <a:rPr b="1" lang="es" sz="2200" u="sng">
                <a:solidFill>
                  <a:schemeClr val="hlink"/>
                </a:solidFill>
                <a:latin typeface="Trebuchet MS"/>
                <a:ea typeface="Trebuchet MS"/>
                <a:cs typeface="Trebuchet MS"/>
                <a:sym typeface="Trebuchet MS"/>
                <a:hlinkClick action="ppaction://hlinksldjump" r:id="rId8"/>
              </a:rPr>
              <a:t>Use the key you found earlier to unlock it.</a:t>
            </a:r>
            <a:endParaRPr b="1" sz="2200">
              <a:solidFill>
                <a:schemeClr val="dk1"/>
              </a:solidFill>
              <a:latin typeface="Trebuchet MS"/>
              <a:ea typeface="Trebuchet MS"/>
              <a:cs typeface="Trebuchet MS"/>
              <a:sym typeface="Trebuchet MS"/>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43"/>
          <p:cNvSpPr txBox="1"/>
          <p:nvPr>
            <p:ph type="title"/>
          </p:nvPr>
        </p:nvSpPr>
        <p:spPr>
          <a:xfrm>
            <a:off x="729825" y="711100"/>
            <a:ext cx="7806300" cy="178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8A</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attempt to break open the chest, but it explodes violently and it tears you in hundreds of pieces.</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235" name="Google Shape;235;p43">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44"/>
          <p:cNvSpPr txBox="1"/>
          <p:nvPr>
            <p:ph type="title"/>
          </p:nvPr>
        </p:nvSpPr>
        <p:spPr>
          <a:xfrm>
            <a:off x="729825" y="711100"/>
            <a:ext cx="7806300" cy="178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8B</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ignore the chest. Suddenly, a burst of green mist blows out of the chest and invades your lungs, drowning you to death.</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241" name="Google Shape;241;p44">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45"/>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8C</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use the key to unlock the chest, revealing a powerful talisman that protects you from the spirits.</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247" name="Google Shape;247;p45">
            <a:hlinkClick action="ppaction://hlinksldjump" r:id="rId3"/>
          </p:cNvPr>
          <p:cNvPicPr preferRelativeResize="0"/>
          <p:nvPr/>
        </p:nvPicPr>
        <p:blipFill>
          <a:blip r:embed="rId4">
            <a:alphaModFix/>
          </a:blip>
          <a:stretch>
            <a:fillRect/>
          </a:stretch>
        </p:blipFill>
        <p:spPr>
          <a:xfrm>
            <a:off x="1109625" y="2571750"/>
            <a:ext cx="6718377" cy="1984675"/>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46"/>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9</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The tunnel splits in several branches, while a mysterious mist begins to cover everything. What do you do?</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sp>
        <p:nvSpPr>
          <p:cNvPr id="253" name="Google Shape;253;p46"/>
          <p:cNvSpPr txBox="1"/>
          <p:nvPr>
            <p:ph idx="1" type="body"/>
          </p:nvPr>
        </p:nvSpPr>
        <p:spPr>
          <a:xfrm>
            <a:off x="729825" y="2496900"/>
            <a:ext cx="7485300" cy="1999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sz="2200" u="sng">
                <a:solidFill>
                  <a:schemeClr val="hlink"/>
                </a:solidFill>
                <a:latin typeface="Trebuchet MS"/>
                <a:ea typeface="Trebuchet MS"/>
                <a:cs typeface="Trebuchet MS"/>
                <a:sym typeface="Trebuchet MS"/>
                <a:hlinkClick action="ppaction://hlinksldjump" r:id="rId3"/>
              </a:rPr>
              <a:t>A. </a:t>
            </a:r>
            <a:r>
              <a:rPr b="1" lang="es" sz="2200" u="sng">
                <a:solidFill>
                  <a:schemeClr val="hlink"/>
                </a:solidFill>
                <a:latin typeface="Trebuchet MS"/>
                <a:ea typeface="Trebuchet MS"/>
                <a:cs typeface="Trebuchet MS"/>
                <a:sym typeface="Trebuchet MS"/>
                <a:hlinkClick action="ppaction://hlinksldjump" r:id="rId4"/>
              </a:rPr>
              <a:t>Walk directly into the mist.</a:t>
            </a:r>
            <a:endParaRPr b="1" sz="2200">
              <a:solidFill>
                <a:schemeClr val="dk1"/>
              </a:solidFill>
              <a:latin typeface="Trebuchet MS"/>
              <a:ea typeface="Trebuchet MS"/>
              <a:cs typeface="Trebuchet MS"/>
              <a:sym typeface="Trebuchet MS"/>
            </a:endParaRPr>
          </a:p>
          <a:p>
            <a:pPr indent="0" lvl="0" marL="0" rtl="0" algn="l">
              <a:spcBef>
                <a:spcPts val="1200"/>
              </a:spcBef>
              <a:spcAft>
                <a:spcPts val="0"/>
              </a:spcAft>
              <a:buNone/>
            </a:pPr>
            <a:r>
              <a:rPr b="1" lang="es" sz="2200" u="sng">
                <a:solidFill>
                  <a:schemeClr val="hlink"/>
                </a:solidFill>
                <a:latin typeface="Trebuchet MS"/>
                <a:ea typeface="Trebuchet MS"/>
                <a:cs typeface="Trebuchet MS"/>
                <a:sym typeface="Trebuchet MS"/>
                <a:hlinkClick action="ppaction://hlinksldjump" r:id="rId5"/>
              </a:rPr>
              <a:t>B. </a:t>
            </a:r>
            <a:r>
              <a:rPr b="1" lang="es" sz="2200" u="sng">
                <a:solidFill>
                  <a:schemeClr val="hlink"/>
                </a:solidFill>
                <a:latin typeface="Trebuchet MS"/>
                <a:ea typeface="Trebuchet MS"/>
                <a:cs typeface="Trebuchet MS"/>
                <a:sym typeface="Trebuchet MS"/>
                <a:hlinkClick action="ppaction://hlinksldjump" r:id="rId6"/>
              </a:rPr>
              <a:t>Try to disperse the mist with your hands.</a:t>
            </a:r>
            <a:endParaRPr b="1" sz="2200">
              <a:solidFill>
                <a:schemeClr val="dk1"/>
              </a:solidFill>
              <a:latin typeface="Trebuchet MS"/>
              <a:ea typeface="Trebuchet MS"/>
              <a:cs typeface="Trebuchet MS"/>
              <a:sym typeface="Trebuchet MS"/>
            </a:endParaRPr>
          </a:p>
          <a:p>
            <a:pPr indent="0" lvl="0" marL="0" rtl="0" algn="l">
              <a:spcBef>
                <a:spcPts val="1200"/>
              </a:spcBef>
              <a:spcAft>
                <a:spcPts val="1200"/>
              </a:spcAft>
              <a:buNone/>
            </a:pPr>
            <a:r>
              <a:rPr b="1" lang="es" sz="2200" u="sng">
                <a:solidFill>
                  <a:schemeClr val="hlink"/>
                </a:solidFill>
                <a:latin typeface="Trebuchet MS"/>
                <a:ea typeface="Trebuchet MS"/>
                <a:cs typeface="Trebuchet MS"/>
                <a:sym typeface="Trebuchet MS"/>
                <a:hlinkClick action="ppaction://hlinksldjump" r:id="rId7"/>
              </a:rPr>
              <a:t>C. </a:t>
            </a:r>
            <a:r>
              <a:rPr b="1" lang="es" sz="2200" u="sng">
                <a:solidFill>
                  <a:schemeClr val="hlink"/>
                </a:solidFill>
                <a:latin typeface="Trebuchet MS"/>
                <a:ea typeface="Trebuchet MS"/>
                <a:cs typeface="Trebuchet MS"/>
                <a:sym typeface="Trebuchet MS"/>
                <a:hlinkClick action="ppaction://hlinksldjump" r:id="rId8"/>
              </a:rPr>
              <a:t>Backtrack and find another path.</a:t>
            </a:r>
            <a:endParaRPr b="1" sz="2200">
              <a:solidFill>
                <a:schemeClr val="dk1"/>
              </a:solidFill>
              <a:latin typeface="Trebuchet MS"/>
              <a:ea typeface="Trebuchet MS"/>
              <a:cs typeface="Trebuchet MS"/>
              <a:sym typeface="Trebuchet MS"/>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47"/>
          <p:cNvSpPr txBox="1"/>
          <p:nvPr>
            <p:ph type="title"/>
          </p:nvPr>
        </p:nvSpPr>
        <p:spPr>
          <a:xfrm>
            <a:off x="729825" y="711100"/>
            <a:ext cx="7806300" cy="178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9A</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walk into the mist and become disoriented, ultimately losing your way in the maze.</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259" name="Google Shape;259;p47">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48"/>
          <p:cNvSpPr txBox="1"/>
          <p:nvPr>
            <p:ph type="title"/>
          </p:nvPr>
        </p:nvSpPr>
        <p:spPr>
          <a:xfrm>
            <a:off x="729825" y="711100"/>
            <a:ext cx="7806300" cy="178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9B</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try to disperse the mist, but it thickens, revealing malevolent spirits that seize you.</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265" name="Google Shape;265;p48">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49"/>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9C</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backtrack and find another path: the only branch of the tunnel that avoids the ominous mist.</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271" name="Google Shape;271;p49">
            <a:hlinkClick action="ppaction://hlinksldjump" r:id="rId3"/>
          </p:cNvPr>
          <p:cNvPicPr preferRelativeResize="0"/>
          <p:nvPr/>
        </p:nvPicPr>
        <p:blipFill>
          <a:blip r:embed="rId4">
            <a:alphaModFix/>
          </a:blip>
          <a:stretch>
            <a:fillRect/>
          </a:stretch>
        </p:blipFill>
        <p:spPr>
          <a:xfrm>
            <a:off x="1109625" y="2571750"/>
            <a:ext cx="6718377" cy="1984675"/>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50"/>
          <p:cNvSpPr txBox="1"/>
          <p:nvPr>
            <p:ph type="title"/>
          </p:nvPr>
        </p:nvSpPr>
        <p:spPr>
          <a:xfrm>
            <a:off x="668850" y="375325"/>
            <a:ext cx="7806300" cy="2055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10</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finally reach the end of the tunnel. There’s a closed wooden door and you can see light behind it. A spectre is floating between you and the exit. What do you do?</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sp>
        <p:nvSpPr>
          <p:cNvPr id="277" name="Google Shape;277;p50"/>
          <p:cNvSpPr txBox="1"/>
          <p:nvPr>
            <p:ph idx="1" type="body"/>
          </p:nvPr>
        </p:nvSpPr>
        <p:spPr>
          <a:xfrm>
            <a:off x="729825" y="2496900"/>
            <a:ext cx="7485300" cy="1999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sz="2200" u="sng">
                <a:solidFill>
                  <a:schemeClr val="hlink"/>
                </a:solidFill>
                <a:latin typeface="Trebuchet MS"/>
                <a:ea typeface="Trebuchet MS"/>
                <a:cs typeface="Trebuchet MS"/>
                <a:sym typeface="Trebuchet MS"/>
                <a:hlinkClick action="ppaction://hlinksldjump" r:id="rId3"/>
              </a:rPr>
              <a:t>A. </a:t>
            </a:r>
            <a:r>
              <a:rPr b="1" lang="es" sz="2200" u="sng">
                <a:solidFill>
                  <a:schemeClr val="hlink"/>
                </a:solidFill>
                <a:latin typeface="Trebuchet MS"/>
                <a:ea typeface="Trebuchet MS"/>
                <a:cs typeface="Trebuchet MS"/>
                <a:sym typeface="Trebuchet MS"/>
                <a:hlinkClick action="ppaction://hlinksldjump" r:id="rId4"/>
              </a:rPr>
              <a:t>Punch the ghost in the face and run for the door.</a:t>
            </a:r>
            <a:endParaRPr b="1" sz="2200">
              <a:solidFill>
                <a:schemeClr val="dk1"/>
              </a:solidFill>
              <a:latin typeface="Trebuchet MS"/>
              <a:ea typeface="Trebuchet MS"/>
              <a:cs typeface="Trebuchet MS"/>
              <a:sym typeface="Trebuchet MS"/>
            </a:endParaRPr>
          </a:p>
          <a:p>
            <a:pPr indent="0" lvl="0" marL="0" rtl="0" algn="l">
              <a:spcBef>
                <a:spcPts val="1200"/>
              </a:spcBef>
              <a:spcAft>
                <a:spcPts val="0"/>
              </a:spcAft>
              <a:buNone/>
            </a:pPr>
            <a:r>
              <a:rPr b="1" lang="es" sz="2200" u="sng">
                <a:solidFill>
                  <a:schemeClr val="hlink"/>
                </a:solidFill>
                <a:latin typeface="Trebuchet MS"/>
                <a:ea typeface="Trebuchet MS"/>
                <a:cs typeface="Trebuchet MS"/>
                <a:sym typeface="Trebuchet MS"/>
                <a:hlinkClick action="ppaction://hlinksldjump" r:id="rId5"/>
              </a:rPr>
              <a:t>B. </a:t>
            </a:r>
            <a:r>
              <a:rPr b="1" lang="es" sz="2200" u="sng">
                <a:solidFill>
                  <a:schemeClr val="hlink"/>
                </a:solidFill>
                <a:latin typeface="Trebuchet MS"/>
                <a:ea typeface="Trebuchet MS"/>
                <a:cs typeface="Trebuchet MS"/>
                <a:sym typeface="Trebuchet MS"/>
                <a:hlinkClick action="ppaction://hlinksldjump" r:id="rId6"/>
              </a:rPr>
              <a:t>Try to speak to the phantom so he lets you escape.</a:t>
            </a:r>
            <a:endParaRPr b="1" sz="2200">
              <a:solidFill>
                <a:schemeClr val="dk1"/>
              </a:solidFill>
              <a:latin typeface="Trebuchet MS"/>
              <a:ea typeface="Trebuchet MS"/>
              <a:cs typeface="Trebuchet MS"/>
              <a:sym typeface="Trebuchet MS"/>
            </a:endParaRPr>
          </a:p>
          <a:p>
            <a:pPr indent="0" lvl="0" marL="0" rtl="0" algn="l">
              <a:spcBef>
                <a:spcPts val="1200"/>
              </a:spcBef>
              <a:spcAft>
                <a:spcPts val="1200"/>
              </a:spcAft>
              <a:buNone/>
            </a:pPr>
            <a:r>
              <a:rPr b="1" lang="es" sz="2200" u="sng">
                <a:solidFill>
                  <a:schemeClr val="hlink"/>
                </a:solidFill>
                <a:latin typeface="Trebuchet MS"/>
                <a:ea typeface="Trebuchet MS"/>
                <a:cs typeface="Trebuchet MS"/>
                <a:sym typeface="Trebuchet MS"/>
                <a:hlinkClick action="ppaction://hlinksldjump" r:id="rId7"/>
              </a:rPr>
              <a:t>C. </a:t>
            </a:r>
            <a:r>
              <a:rPr b="1" lang="es" sz="2200" u="sng">
                <a:solidFill>
                  <a:schemeClr val="hlink"/>
                </a:solidFill>
                <a:latin typeface="Trebuchet MS"/>
                <a:ea typeface="Trebuchet MS"/>
                <a:cs typeface="Trebuchet MS"/>
                <a:sym typeface="Trebuchet MS"/>
                <a:hlinkClick action="ppaction://hlinksldjump" r:id="rId8"/>
              </a:rPr>
              <a:t>Start to cry because you are exhausted.</a:t>
            </a:r>
            <a:endParaRPr b="1" sz="2200">
              <a:solidFill>
                <a:schemeClr val="dk1"/>
              </a:solidFill>
              <a:latin typeface="Trebuchet MS"/>
              <a:ea typeface="Trebuchet MS"/>
              <a:cs typeface="Trebuchet MS"/>
              <a:sym typeface="Trebuchet MS"/>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51"/>
          <p:cNvSpPr txBox="1"/>
          <p:nvPr>
            <p:ph type="title"/>
          </p:nvPr>
        </p:nvSpPr>
        <p:spPr>
          <a:xfrm>
            <a:off x="729825" y="711100"/>
            <a:ext cx="7806300" cy="178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10A</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The wraith vanishes when you try to touch it. The door disappears as well. You’re trapped forever.</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283" name="Google Shape;283;p51">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1B) </a:t>
            </a:r>
            <a:r>
              <a:rPr b="1" lang="es">
                <a:solidFill>
                  <a:srgbClr val="FF0000"/>
                </a:solidFill>
                <a:latin typeface="Courier New"/>
                <a:ea typeface="Courier New"/>
                <a:cs typeface="Courier New"/>
                <a:sym typeface="Courier New"/>
              </a:rPr>
              <a:t>You light the lantern and proceed cautiously, avoiding the dark corners. The tunnel gets spookier, but you continue undisturbed.</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73" name="Google Shape;73;p16">
            <a:hlinkClick action="ppaction://hlinksldjump" r:id="rId3"/>
          </p:cNvPr>
          <p:cNvPicPr preferRelativeResize="0"/>
          <p:nvPr/>
        </p:nvPicPr>
        <p:blipFill>
          <a:blip r:embed="rId4">
            <a:alphaModFix/>
          </a:blip>
          <a:stretch>
            <a:fillRect/>
          </a:stretch>
        </p:blipFill>
        <p:spPr>
          <a:xfrm>
            <a:off x="1109625" y="2571750"/>
            <a:ext cx="6718377" cy="1984675"/>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52"/>
          <p:cNvSpPr txBox="1"/>
          <p:nvPr>
            <p:ph type="title"/>
          </p:nvPr>
        </p:nvSpPr>
        <p:spPr>
          <a:xfrm>
            <a:off x="729825" y="711100"/>
            <a:ext cx="7806300" cy="178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10B</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The apparition laughs at you and sets you on fire with a wave of its hand.</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289" name="Google Shape;289;p52">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53"/>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10C</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When you stop crying you realize the spirit is gone and you can exit through the wooden door.</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sp>
        <p:nvSpPr>
          <p:cNvPr id="295" name="Google Shape;295;p53"/>
          <p:cNvSpPr txBox="1"/>
          <p:nvPr/>
        </p:nvSpPr>
        <p:spPr>
          <a:xfrm>
            <a:off x="792350" y="2242725"/>
            <a:ext cx="7533900" cy="2390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6000">
                <a:solidFill>
                  <a:schemeClr val="dk1"/>
                </a:solidFill>
                <a:latin typeface="Shadows Into Light"/>
                <a:ea typeface="Shadows Into Light"/>
                <a:cs typeface="Shadows Into Light"/>
                <a:sym typeface="Shadows Into Light"/>
              </a:rPr>
              <a:t>CONGRATULATIONS!</a:t>
            </a:r>
            <a:endParaRPr b="1" sz="6000">
              <a:solidFill>
                <a:schemeClr val="dk1"/>
              </a:solidFill>
              <a:latin typeface="Shadows Into Light"/>
              <a:ea typeface="Shadows Into Light"/>
              <a:cs typeface="Shadows Into Light"/>
              <a:sym typeface="Shadows Into Light"/>
            </a:endParaRPr>
          </a:p>
          <a:p>
            <a:pPr indent="0" lvl="0" marL="0" rtl="0" algn="ctr">
              <a:spcBef>
                <a:spcPts val="0"/>
              </a:spcBef>
              <a:spcAft>
                <a:spcPts val="0"/>
              </a:spcAft>
              <a:buNone/>
            </a:pPr>
            <a:r>
              <a:rPr b="1" lang="es" sz="6000">
                <a:solidFill>
                  <a:schemeClr val="dk1"/>
                </a:solidFill>
                <a:latin typeface="Shadows Into Light"/>
                <a:ea typeface="Shadows Into Light"/>
                <a:cs typeface="Shadows Into Light"/>
                <a:sym typeface="Shadows Into Light"/>
              </a:rPr>
              <a:t>YOU SURVIVED!</a:t>
            </a:r>
            <a:endParaRPr b="1" sz="6000">
              <a:solidFill>
                <a:schemeClr val="dk1"/>
              </a:solidFill>
              <a:latin typeface="Shadows Into Light"/>
              <a:ea typeface="Shadows Into Light"/>
              <a:cs typeface="Shadows Into Light"/>
              <a:sym typeface="Shadows Into 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697300" y="532225"/>
            <a:ext cx="7806300" cy="20925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1C) </a:t>
            </a:r>
            <a:r>
              <a:rPr b="1" lang="es">
                <a:solidFill>
                  <a:srgbClr val="FF0000"/>
                </a:solidFill>
                <a:latin typeface="Courier New"/>
                <a:ea typeface="Courier New"/>
                <a:cs typeface="Courier New"/>
                <a:sym typeface="Courier New"/>
              </a:rPr>
              <a:t>You turn your back to the tunnel entrance to go back home but something grasps you from the darkness.You don’t even have time to scream as you are forced into the tunnel.</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79" name="Google Shape;79;p17">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2</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As you move deeper, you notice strange symbols on the tunnel walls. What do you do?</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sp>
        <p:nvSpPr>
          <p:cNvPr id="85" name="Google Shape;85;p18"/>
          <p:cNvSpPr txBox="1"/>
          <p:nvPr>
            <p:ph idx="1" type="body"/>
          </p:nvPr>
        </p:nvSpPr>
        <p:spPr>
          <a:xfrm>
            <a:off x="729825" y="2496900"/>
            <a:ext cx="7485300" cy="1999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sz="2200" u="sng">
                <a:solidFill>
                  <a:schemeClr val="hlink"/>
                </a:solidFill>
                <a:latin typeface="Trebuchet MS"/>
                <a:ea typeface="Trebuchet MS"/>
                <a:cs typeface="Trebuchet MS"/>
                <a:sym typeface="Trebuchet MS"/>
                <a:hlinkClick action="ppaction://hlinksldjump" r:id="rId3"/>
              </a:rPr>
              <a:t>A. </a:t>
            </a:r>
            <a:r>
              <a:rPr b="1" lang="es" sz="2200" u="sng">
                <a:solidFill>
                  <a:schemeClr val="hlink"/>
                </a:solidFill>
                <a:latin typeface="Trebuchet MS"/>
                <a:ea typeface="Trebuchet MS"/>
                <a:cs typeface="Trebuchet MS"/>
                <a:sym typeface="Trebuchet MS"/>
                <a:hlinkClick action="ppaction://hlinksldjump" r:id="rId4"/>
              </a:rPr>
              <a:t>Touch the symbols to investigate.</a:t>
            </a:r>
            <a:endParaRPr b="1" sz="2200">
              <a:solidFill>
                <a:schemeClr val="dk1"/>
              </a:solidFill>
              <a:latin typeface="Trebuchet MS"/>
              <a:ea typeface="Trebuchet MS"/>
              <a:cs typeface="Trebuchet MS"/>
              <a:sym typeface="Trebuchet MS"/>
            </a:endParaRPr>
          </a:p>
          <a:p>
            <a:pPr indent="0" lvl="0" marL="0" rtl="0" algn="l">
              <a:spcBef>
                <a:spcPts val="1200"/>
              </a:spcBef>
              <a:spcAft>
                <a:spcPts val="0"/>
              </a:spcAft>
              <a:buNone/>
            </a:pPr>
            <a:r>
              <a:rPr b="1" lang="es" sz="2200" u="sng">
                <a:solidFill>
                  <a:schemeClr val="hlink"/>
                </a:solidFill>
                <a:latin typeface="Trebuchet MS"/>
                <a:ea typeface="Trebuchet MS"/>
                <a:cs typeface="Trebuchet MS"/>
                <a:sym typeface="Trebuchet MS"/>
                <a:hlinkClick action="ppaction://hlinksldjump" r:id="rId5"/>
              </a:rPr>
              <a:t>B</a:t>
            </a:r>
            <a:r>
              <a:rPr b="1" lang="es" sz="2200" u="sng">
                <a:solidFill>
                  <a:schemeClr val="hlink"/>
                </a:solidFill>
                <a:latin typeface="Trebuchet MS"/>
                <a:ea typeface="Trebuchet MS"/>
                <a:cs typeface="Trebuchet MS"/>
                <a:sym typeface="Trebuchet MS"/>
                <a:hlinkClick action="ppaction://hlinksldjump" r:id="rId6"/>
              </a:rPr>
              <a:t>. </a:t>
            </a:r>
            <a:r>
              <a:rPr b="1" lang="es" sz="2200" u="sng">
                <a:solidFill>
                  <a:schemeClr val="hlink"/>
                </a:solidFill>
                <a:latin typeface="Trebuchet MS"/>
                <a:ea typeface="Trebuchet MS"/>
                <a:cs typeface="Trebuchet MS"/>
                <a:sym typeface="Trebuchet MS"/>
                <a:hlinkClick action="ppaction://hlinksldjump" r:id="rId7"/>
              </a:rPr>
              <a:t>Ignore the symbols and keep walking.</a:t>
            </a:r>
            <a:endParaRPr b="1" sz="2200">
              <a:solidFill>
                <a:schemeClr val="dk1"/>
              </a:solidFill>
              <a:latin typeface="Trebuchet MS"/>
              <a:ea typeface="Trebuchet MS"/>
              <a:cs typeface="Trebuchet MS"/>
              <a:sym typeface="Trebuchet MS"/>
            </a:endParaRPr>
          </a:p>
          <a:p>
            <a:pPr indent="0" lvl="0" marL="0" rtl="0" algn="l">
              <a:spcBef>
                <a:spcPts val="1200"/>
              </a:spcBef>
              <a:spcAft>
                <a:spcPts val="1200"/>
              </a:spcAft>
              <a:buNone/>
            </a:pPr>
            <a:r>
              <a:rPr b="1" lang="es" sz="2200" u="sng">
                <a:solidFill>
                  <a:schemeClr val="hlink"/>
                </a:solidFill>
                <a:latin typeface="Trebuchet MS"/>
                <a:ea typeface="Trebuchet MS"/>
                <a:cs typeface="Trebuchet MS"/>
                <a:sym typeface="Trebuchet MS"/>
                <a:hlinkClick action="ppaction://hlinksldjump" r:id="rId8"/>
              </a:rPr>
              <a:t>C. </a:t>
            </a:r>
            <a:r>
              <a:rPr b="1" lang="es" sz="2200" u="sng">
                <a:solidFill>
                  <a:schemeClr val="hlink"/>
                </a:solidFill>
                <a:latin typeface="Trebuchet MS"/>
                <a:ea typeface="Trebuchet MS"/>
                <a:cs typeface="Trebuchet MS"/>
                <a:sym typeface="Trebuchet MS"/>
                <a:hlinkClick action="ppaction://hlinksldjump" r:id="rId9"/>
              </a:rPr>
              <a:t>Take a picture of the symbols for later analysis.</a:t>
            </a:r>
            <a:endParaRPr b="1" sz="2200">
              <a:solidFill>
                <a:schemeClr val="dk1"/>
              </a:solidFill>
              <a:latin typeface="Trebuchet MS"/>
              <a:ea typeface="Trebuchet MS"/>
              <a:cs typeface="Trebuchet MS"/>
              <a:sym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2A</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touch the symbols, and a ghostly hand suddenly grabs yours. You scream in terror.</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91" name="Google Shape;91;p19">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729825" y="711100"/>
            <a:ext cx="7806300" cy="166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2B</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ignore the symbols and press on, keeping your focus on getting through the tunnel.</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97" name="Google Shape;97;p20">
            <a:hlinkClick action="ppaction://hlinksldjump" r:id="rId3"/>
          </p:cNvPr>
          <p:cNvPicPr preferRelativeResize="0"/>
          <p:nvPr/>
        </p:nvPicPr>
        <p:blipFill>
          <a:blip r:embed="rId4">
            <a:alphaModFix/>
          </a:blip>
          <a:stretch>
            <a:fillRect/>
          </a:stretch>
        </p:blipFill>
        <p:spPr>
          <a:xfrm>
            <a:off x="1109625" y="2571750"/>
            <a:ext cx="6718377" cy="19846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729825" y="711100"/>
            <a:ext cx="7806300" cy="178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a:solidFill>
                  <a:srgbClr val="FF0000"/>
                </a:solidFill>
                <a:latin typeface="Courier New"/>
                <a:ea typeface="Courier New"/>
                <a:cs typeface="Courier New"/>
                <a:sym typeface="Courier New"/>
              </a:rPr>
              <a:t>2C</a:t>
            </a:r>
            <a:r>
              <a:rPr b="1" lang="es">
                <a:solidFill>
                  <a:srgbClr val="FF0000"/>
                </a:solidFill>
                <a:latin typeface="Courier New"/>
                <a:ea typeface="Courier New"/>
                <a:cs typeface="Courier New"/>
                <a:sym typeface="Courier New"/>
              </a:rPr>
              <a:t>) </a:t>
            </a:r>
            <a:r>
              <a:rPr b="1" lang="es">
                <a:solidFill>
                  <a:srgbClr val="FF0000"/>
                </a:solidFill>
                <a:latin typeface="Courier New"/>
                <a:ea typeface="Courier New"/>
                <a:cs typeface="Courier New"/>
                <a:sym typeface="Courier New"/>
              </a:rPr>
              <a:t>You look for your phone to take a picture and when you look back to the symbols a ghostly face comes out of the wall and bites off your throat.</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a:p>
            <a:pPr indent="0" lvl="0" marL="0" rtl="0" algn="l">
              <a:spcBef>
                <a:spcPts val="0"/>
              </a:spcBef>
              <a:spcAft>
                <a:spcPts val="0"/>
              </a:spcAft>
              <a:buNone/>
            </a:pPr>
            <a:r>
              <a:t/>
            </a:r>
            <a:endParaRPr b="1">
              <a:latin typeface="Courier New"/>
              <a:ea typeface="Courier New"/>
              <a:cs typeface="Courier New"/>
              <a:sym typeface="Courier New"/>
            </a:endParaRPr>
          </a:p>
        </p:txBody>
      </p:sp>
      <p:pic>
        <p:nvPicPr>
          <p:cNvPr id="103" name="Google Shape;103;p21">
            <a:hlinkClick action="ppaction://hlinkshowjump?jump=firstslide"/>
          </p:cNvPr>
          <p:cNvPicPr preferRelativeResize="0"/>
          <p:nvPr/>
        </p:nvPicPr>
        <p:blipFill>
          <a:blip r:embed="rId3">
            <a:alphaModFix/>
          </a:blip>
          <a:stretch>
            <a:fillRect/>
          </a:stretch>
        </p:blipFill>
        <p:spPr>
          <a:xfrm>
            <a:off x="440650" y="2724900"/>
            <a:ext cx="8262701" cy="19661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